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9" r:id="rId4"/>
    <p:sldId id="271" r:id="rId5"/>
    <p:sldId id="272" r:id="rId6"/>
    <p:sldId id="274" r:id="rId7"/>
    <p:sldId id="266" r:id="rId8"/>
    <p:sldId id="268" r:id="rId9"/>
    <p:sldId id="270" r:id="rId10"/>
    <p:sldId id="273" r:id="rId11"/>
    <p:sldId id="258" r:id="rId12"/>
    <p:sldId id="260" r:id="rId13"/>
    <p:sldId id="262" r:id="rId14"/>
    <p:sldId id="263" r:id="rId15"/>
    <p:sldId id="265" r:id="rId16"/>
    <p:sldId id="257" r:id="rId17"/>
    <p:sldId id="259" r:id="rId18"/>
    <p:sldId id="261" r:id="rId19"/>
    <p:sldId id="264" r:id="rId2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3B2FE-0D61-4F1A-97FC-B5B1A33218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526491-7FB8-4929-8305-23F1D34825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12561-E3F8-45BE-81A6-3F8FC5344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082FE-7E5E-4E37-AE8A-E0BAC4979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F26CE-F4BD-42FD-9B71-C644492FB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9898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CA17F-B59F-427C-B95B-CD57174D9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EE8F06-2E97-4908-A574-96D2B27EF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7EABA-4A2D-4873-A0DB-110B012EB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447D9-4D6B-4399-9A61-B2BAB4C51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18FF9-2F74-40AB-B1C8-CBD8CD2CF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2643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ED0EA6-D7E7-4D0E-81D6-B98362DDE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EB04F-33F2-47FC-A63D-27FECEBB0A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F70C5-7CEC-4511-852B-BC2A702FA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7F525-C5C3-40BD-9601-4CD1ED104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DBA1D-EE56-4482-AD38-F37E32322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1411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EA96C-3DF4-430B-9EF4-ECA0879CF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8A6D8-B616-49F3-BC1E-A1825CF22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573CF-5D8F-4E4D-9347-1B0BAD3C3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BC11B-32F9-4194-82DB-0A81750AE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402F6-CC23-4D16-A4A6-5422B78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0713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4CB04-0ED5-4DA2-B051-534059D07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040E0-EBD5-4AF4-A859-7C56BA603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EBB50-0FB7-4F3A-9CB3-02B6974A1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0D6AD-D6C7-4A98-A23C-0CFAEF954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EF0D7-580A-4CA1-BFDE-E2CFC5C5E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64179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FE607-7A7A-400D-8E01-FE78F45D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C6971-60F4-4B3C-A402-E29DCBEF1B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90C9E-C39A-4783-948F-4EE355686C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12E42-6FDA-4E48-8EAB-06B4E57CB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3C5B65-B388-4A21-B485-DC2C7721C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7040A3-D513-4828-B34A-3E0A720CA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61524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7CBBC-57FC-4EF4-9896-8BAA5345D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32888-961B-4EC1-BD51-65C8F1249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7E88C-7A16-48C0-BD89-D967766FF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204CA7-CFF9-4500-9FB8-8FB3C0D78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67B167-3645-46F6-8AB8-9C9F3B8CA1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4ED5FA-1333-4FFC-91C7-6D1DC2400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B88F04-08B8-4FE9-B7A4-3226AB194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3F7A2-43FD-494C-B806-90C4963FE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9595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2D4FC-152F-459E-9527-3FEB1E5B0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903180-57C3-42BA-8FD8-F964E9142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14F519-21DC-4FDA-B2F4-FE6D08A0F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021944-4582-4829-9CD1-68560A098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76571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49FA57-AA55-4417-A3D4-0E4B4EADA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6C35F-4BDA-4795-B092-597AE660C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60C43C-81F5-4DB5-9329-B79201F6D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01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2586D-A768-4731-97E5-F23CB93F2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1048B-AB9A-4AB4-984A-EF6B98B04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23DA3-EE7A-4613-83C9-DE784135FC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2B9B7E-6D62-4F02-B264-465EACB82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CA5543-CC2C-4E4D-8719-E8622240A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8A5A67-2371-4D41-B387-9D77CE678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883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5B11-8463-4596-8427-854BDBB15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BF17A3-18A4-459A-9194-4EE5CDB808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E3B60-5CB4-4EEF-BB7B-532797DC18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AE81C2-E70D-4DE3-8D97-D9486AE70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885DA2-E383-4DFA-8CF4-BBC2FEC7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15C91E-C8FE-4F04-9CA6-3C31A0A90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930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835376-E345-49F8-99AE-B765FE4BD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297EA-71E1-4EE7-B77D-7B13113A6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9ABD8-C095-41DF-AF60-59A3C686BB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BAB36-2DF9-42DC-B73A-E597AEE0B267}" type="datetimeFigureOut">
              <a:rPr lang="pt-PT" smtClean="0"/>
              <a:t>17/12/2018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84D67-3640-4339-B118-72277053E9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F45D6-6C80-40C8-A002-90E4BD708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0CDDB-C42C-43A1-B71B-9F4996390B8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6290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79856-2C8F-44A4-B7FB-728A962E7E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Pré-Teste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A1C5F5-37E8-4011-9AC8-3C3230163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Por favor indique qual o gesto que diria melhor se adequa a resolver cada uma das seguintes situações</a:t>
            </a:r>
          </a:p>
        </p:txBody>
      </p:sp>
    </p:spTree>
    <p:extLst>
      <p:ext uri="{BB962C8B-B14F-4D97-AF65-F5344CB8AC3E}">
        <p14:creationId xmlns:p14="http://schemas.microsoft.com/office/powerpoint/2010/main" val="1346162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0488"/>
            <a:ext cx="10515600" cy="497024"/>
          </a:xfrm>
        </p:spPr>
        <p:txBody>
          <a:bodyPr>
            <a:normAutofit/>
          </a:bodyPr>
          <a:lstStyle/>
          <a:p>
            <a:pPr algn="ctr"/>
            <a:r>
              <a:rPr lang="en-GB" sz="2800" dirty="0" err="1"/>
              <a:t>Enxotar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1587786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7024"/>
          </a:xfrm>
        </p:spPr>
        <p:txBody>
          <a:bodyPr>
            <a:normAutofit/>
          </a:bodyPr>
          <a:lstStyle/>
          <a:p>
            <a:r>
              <a:rPr lang="en-GB" sz="2800" dirty="0" err="1"/>
              <a:t>Vem</a:t>
            </a:r>
            <a:r>
              <a:rPr lang="en-GB" sz="2800" dirty="0"/>
              <a:t> </a:t>
            </a:r>
            <a:r>
              <a:rPr lang="en-GB" sz="2800" dirty="0" err="1"/>
              <a:t>Cá</a:t>
            </a:r>
            <a:endParaRPr lang="pt-PT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1ED90A-D9AB-4733-9EC2-8B499CF0C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988" y="862150"/>
            <a:ext cx="9980023" cy="590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343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7024"/>
          </a:xfrm>
        </p:spPr>
        <p:txBody>
          <a:bodyPr>
            <a:normAutofit/>
          </a:bodyPr>
          <a:lstStyle/>
          <a:p>
            <a:r>
              <a:rPr lang="en-GB" sz="2800"/>
              <a:t>Impaciente</a:t>
            </a:r>
            <a:endParaRPr lang="pt-PT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5B07F3-2B97-4544-9262-7EAEDA4367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68" y="918064"/>
            <a:ext cx="9579264" cy="544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434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7024"/>
          </a:xfrm>
        </p:spPr>
        <p:txBody>
          <a:bodyPr>
            <a:normAutofit/>
          </a:bodyPr>
          <a:lstStyle/>
          <a:p>
            <a:r>
              <a:rPr lang="en-GB" sz="2800" dirty="0" err="1"/>
              <a:t>Pedir</a:t>
            </a:r>
            <a:r>
              <a:rPr lang="en-GB" sz="2800" dirty="0"/>
              <a:t> </a:t>
            </a:r>
            <a:r>
              <a:rPr lang="en-GB" sz="2800" dirty="0" err="1"/>
              <a:t>Atenção</a:t>
            </a:r>
            <a:endParaRPr lang="pt-PT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CA52E3-E9A4-4CC0-947F-4DCBFB17DB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854" y="862150"/>
            <a:ext cx="7650291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72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7024"/>
          </a:xfrm>
        </p:spPr>
        <p:txBody>
          <a:bodyPr>
            <a:normAutofit/>
          </a:bodyPr>
          <a:lstStyle/>
          <a:p>
            <a:r>
              <a:rPr lang="en-GB" sz="2800" dirty="0" err="1"/>
              <a:t>Indicar</a:t>
            </a:r>
            <a:r>
              <a:rPr lang="en-GB" sz="2800" dirty="0"/>
              <a:t> </a:t>
            </a:r>
            <a:r>
              <a:rPr lang="en-GB" sz="2800" dirty="0" err="1"/>
              <a:t>Objecto</a:t>
            </a:r>
            <a:endParaRPr lang="pt-PT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E334E5-6B41-4344-930A-BA12BB3F9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899" y="875211"/>
            <a:ext cx="7696202" cy="510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138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7024"/>
          </a:xfrm>
        </p:spPr>
        <p:txBody>
          <a:bodyPr>
            <a:normAutofit/>
          </a:bodyPr>
          <a:lstStyle/>
          <a:p>
            <a:r>
              <a:rPr lang="en-GB" sz="2800" dirty="0" err="1"/>
              <a:t>Celebrar</a:t>
            </a:r>
            <a:r>
              <a:rPr lang="en-GB" sz="2800" dirty="0"/>
              <a:t> a Vitória</a:t>
            </a:r>
            <a:endParaRPr lang="pt-PT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200864-314A-462D-B541-AD2A55D83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240" y="862150"/>
            <a:ext cx="6907520" cy="561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907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7024"/>
          </a:xfrm>
        </p:spPr>
        <p:txBody>
          <a:bodyPr>
            <a:normAutofit/>
          </a:bodyPr>
          <a:lstStyle/>
          <a:p>
            <a:r>
              <a:rPr lang="en-GB" sz="2800" dirty="0" err="1"/>
              <a:t>Silenciar</a:t>
            </a:r>
            <a:endParaRPr lang="pt-PT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F20C9B-946F-4912-8ADE-94B31B791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696" y="862150"/>
            <a:ext cx="9520608" cy="577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36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7024"/>
          </a:xfrm>
        </p:spPr>
        <p:txBody>
          <a:bodyPr>
            <a:normAutofit/>
          </a:bodyPr>
          <a:lstStyle/>
          <a:p>
            <a:r>
              <a:rPr lang="en-GB" sz="2800" dirty="0" err="1"/>
              <a:t>Fotografia</a:t>
            </a:r>
            <a:endParaRPr lang="pt-PT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68D80-47B5-4190-A868-0DA73A3E9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480" y="1173747"/>
            <a:ext cx="9083040" cy="491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3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7024"/>
          </a:xfrm>
        </p:spPr>
        <p:txBody>
          <a:bodyPr>
            <a:normAutofit/>
          </a:bodyPr>
          <a:lstStyle/>
          <a:p>
            <a:r>
              <a:rPr lang="en-GB" sz="2800" dirty="0" err="1"/>
              <a:t>Telefone</a:t>
            </a:r>
            <a:endParaRPr lang="pt-PT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48DAF2-35AD-4162-8E25-771047D02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245" y="862150"/>
            <a:ext cx="8793509" cy="529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9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7024"/>
          </a:xfrm>
        </p:spPr>
        <p:txBody>
          <a:bodyPr>
            <a:normAutofit/>
          </a:bodyPr>
          <a:lstStyle/>
          <a:p>
            <a:r>
              <a:rPr lang="en-GB" sz="2800" dirty="0" err="1"/>
              <a:t>Enxotar</a:t>
            </a:r>
            <a:endParaRPr lang="pt-PT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3EDEE-ADC6-413B-BE32-4D1B70CDB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06" y="928095"/>
            <a:ext cx="9775787" cy="556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095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0488"/>
            <a:ext cx="10515600" cy="497024"/>
          </a:xfrm>
        </p:spPr>
        <p:txBody>
          <a:bodyPr>
            <a:normAutofit/>
          </a:bodyPr>
          <a:lstStyle/>
          <a:p>
            <a:pPr algn="ctr"/>
            <a:r>
              <a:rPr lang="en-GB" sz="2800" dirty="0" err="1"/>
              <a:t>Vem</a:t>
            </a:r>
            <a:r>
              <a:rPr lang="en-GB" sz="2800" dirty="0"/>
              <a:t> </a:t>
            </a:r>
            <a:r>
              <a:rPr lang="en-GB" sz="2800" dirty="0" err="1"/>
              <a:t>Cá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1289275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0488"/>
            <a:ext cx="10515600" cy="497024"/>
          </a:xfrm>
        </p:spPr>
        <p:txBody>
          <a:bodyPr>
            <a:normAutofit/>
          </a:bodyPr>
          <a:lstStyle/>
          <a:p>
            <a:pPr algn="ctr"/>
            <a:r>
              <a:rPr lang="en-GB" sz="2800" dirty="0" err="1"/>
              <a:t>Impaciente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1777939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0488"/>
            <a:ext cx="10515600" cy="497024"/>
          </a:xfrm>
        </p:spPr>
        <p:txBody>
          <a:bodyPr>
            <a:normAutofit/>
          </a:bodyPr>
          <a:lstStyle/>
          <a:p>
            <a:pPr algn="ctr"/>
            <a:r>
              <a:rPr lang="en-GB" sz="2800" dirty="0" err="1"/>
              <a:t>Pedir</a:t>
            </a:r>
            <a:r>
              <a:rPr lang="en-GB" sz="2800" dirty="0"/>
              <a:t> </a:t>
            </a:r>
            <a:r>
              <a:rPr lang="en-GB" sz="2800" dirty="0" err="1"/>
              <a:t>Ajuda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1798909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0488"/>
            <a:ext cx="10515600" cy="497024"/>
          </a:xfrm>
        </p:spPr>
        <p:txBody>
          <a:bodyPr>
            <a:normAutofit/>
          </a:bodyPr>
          <a:lstStyle/>
          <a:p>
            <a:pPr algn="ctr"/>
            <a:r>
              <a:rPr lang="en-GB" sz="2800" dirty="0" err="1"/>
              <a:t>Indicar</a:t>
            </a:r>
            <a:r>
              <a:rPr lang="en-GB" sz="2800" dirty="0"/>
              <a:t> </a:t>
            </a:r>
            <a:r>
              <a:rPr lang="en-GB" sz="2800" dirty="0" err="1"/>
              <a:t>Objecto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3066151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0488"/>
            <a:ext cx="10515600" cy="497024"/>
          </a:xfrm>
        </p:spPr>
        <p:txBody>
          <a:bodyPr>
            <a:normAutofit/>
          </a:bodyPr>
          <a:lstStyle/>
          <a:p>
            <a:pPr algn="ctr"/>
            <a:r>
              <a:rPr lang="en-GB" sz="2800" dirty="0" err="1"/>
              <a:t>Celebrar</a:t>
            </a:r>
            <a:r>
              <a:rPr lang="en-GB" sz="2800" dirty="0"/>
              <a:t> a Vitória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1275468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1976"/>
            <a:ext cx="10515600" cy="497024"/>
          </a:xfrm>
        </p:spPr>
        <p:txBody>
          <a:bodyPr>
            <a:normAutofit/>
          </a:bodyPr>
          <a:lstStyle/>
          <a:p>
            <a:pPr algn="ctr"/>
            <a:r>
              <a:rPr lang="en-GB" sz="2800" dirty="0" err="1"/>
              <a:t>Silenciar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3422932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1976"/>
            <a:ext cx="10515600" cy="497024"/>
          </a:xfrm>
        </p:spPr>
        <p:txBody>
          <a:bodyPr>
            <a:normAutofit/>
          </a:bodyPr>
          <a:lstStyle/>
          <a:p>
            <a:pPr algn="ctr"/>
            <a:r>
              <a:rPr lang="en-GB" sz="2800" dirty="0" err="1"/>
              <a:t>Fotografia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3340088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9549-3BCE-4C6B-BEFF-F30E0433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0"/>
            <a:ext cx="10515600" cy="497024"/>
          </a:xfrm>
        </p:spPr>
        <p:txBody>
          <a:bodyPr>
            <a:normAutofit/>
          </a:bodyPr>
          <a:lstStyle/>
          <a:p>
            <a:pPr algn="ctr"/>
            <a:r>
              <a:rPr lang="en-GB" sz="2800" dirty="0" err="1"/>
              <a:t>Telefone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3060841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47</Words>
  <Application>Microsoft Office PowerPoint</Application>
  <PresentationFormat>Widescreen</PresentationFormat>
  <Paragraphs>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Pré-Teste</vt:lpstr>
      <vt:lpstr>Vem Cá</vt:lpstr>
      <vt:lpstr>Impaciente</vt:lpstr>
      <vt:lpstr>Pedir Ajuda</vt:lpstr>
      <vt:lpstr>Indicar Objecto</vt:lpstr>
      <vt:lpstr>Celebrar a Vitória</vt:lpstr>
      <vt:lpstr>Silenciar</vt:lpstr>
      <vt:lpstr>Fotografia</vt:lpstr>
      <vt:lpstr>Telefone</vt:lpstr>
      <vt:lpstr>Enxotar</vt:lpstr>
      <vt:lpstr>Vem Cá</vt:lpstr>
      <vt:lpstr>Impaciente</vt:lpstr>
      <vt:lpstr>Pedir Atenção</vt:lpstr>
      <vt:lpstr>Indicar Objecto</vt:lpstr>
      <vt:lpstr>Celebrar a Vitória</vt:lpstr>
      <vt:lpstr>Silenciar</vt:lpstr>
      <vt:lpstr>Fotografia</vt:lpstr>
      <vt:lpstr>Telefone</vt:lpstr>
      <vt:lpstr>Enxotar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Pedro Carvalho</dc:creator>
  <cp:lastModifiedBy>Pedro Carvalho</cp:lastModifiedBy>
  <cp:revision>12</cp:revision>
  <dcterms:created xsi:type="dcterms:W3CDTF">2018-11-27T10:58:24Z</dcterms:created>
  <dcterms:modified xsi:type="dcterms:W3CDTF">2018-12-17T18:47:06Z</dcterms:modified>
</cp:coreProperties>
</file>

<file path=docProps/thumbnail.jpeg>
</file>